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Roboto Mono"/>
      <p:regular r:id="rId37"/>
      <p:bold r:id="rId38"/>
      <p:italic r:id="rId39"/>
      <p:boldItalic r:id="rId40"/>
    </p:embeddedFont>
    <p:embeddedFont>
      <p:font typeface="Merriweather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Italic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22" Type="http://schemas.openxmlformats.org/officeDocument/2006/relationships/slide" Target="slides/slide17.xml"/><Relationship Id="rId44" Type="http://schemas.openxmlformats.org/officeDocument/2006/relationships/font" Target="fonts/Merriweather-bold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RobotoMono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Mono-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6a2fc4b7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6a2fc4b7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6f337e3fb_3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6f337e3fb_3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6a2fc4b7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6a2fc4b7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1c888248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1c888248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1c8882481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1c8882481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6a2fc4b7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6a2fc4b7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6a2fc4b7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6a2fc4b7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1c8882481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1c888248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6a2fc4b7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6a2fc4b7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6f337e3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6f337e3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6f337e3f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6f337e3f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6f337e3f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6f337e3f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6f337e3fb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6f337e3f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f337e3f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6f337e3f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6f337e3fb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6f337e3fb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6f337e3fb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6f337e3f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6f337e3f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6f337e3f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6f337e3fb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6f337e3fb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1c8882481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1c8882481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1c88824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1c88824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6a2fc4b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6a2fc4b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6a2fc4b7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6a2fc4b7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1c8882481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1c888248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6f337e3fb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6f337e3fb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6f337e3fb_3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6f337e3fb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1c888248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1c888248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hub.com/GlobalNOC/routerproxy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epo-public.grnoc.iu.edu/repo/7/%5C$basearch" TargetMode="External"/><Relationship Id="rId4" Type="http://schemas.openxmlformats.org/officeDocument/2006/relationships/hyperlink" Target="https://repo-public.grnoc.iu.edu/repo/RPM-GPG-KEY-GRNOC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1924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Introduction, Installation and Configuration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850" y="3668990"/>
            <a:ext cx="4278000" cy="101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Installation via Docker</a:t>
            </a:r>
            <a:endParaRPr/>
          </a:p>
        </p:txBody>
      </p:sp>
      <p:sp>
        <p:nvSpPr>
          <p:cNvPr id="118" name="Google Shape;118;p22"/>
          <p:cNvSpPr txBox="1"/>
          <p:nvPr>
            <p:ph idx="4294967295" type="body"/>
          </p:nvPr>
        </p:nvSpPr>
        <p:spPr>
          <a:xfrm>
            <a:off x="290475" y="1641575"/>
            <a:ext cx="85206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git clone git@github.com:GlobalNOC/routerproxy.git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perl Makefile.PL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make container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docker run --detach --publish 8080:8080 --name routerproxy \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--volume $PWD/conf/routerproxy.yaml:/etc/grnoc/routerproxy/routerproxy.yaml \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routerproxy:2.2.0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64500" y="329850"/>
            <a:ext cx="7272300" cy="4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/>
              <a:t>Configuration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</a:t>
            </a:r>
            <a:r>
              <a:rPr lang="en" sz="1800"/>
              <a:t>outerproxy.conf ( Apache )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Configure location of RouterProxy CGI, Static Files, and Templates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</a:t>
            </a:r>
            <a:r>
              <a:rPr lang="en" sz="1800"/>
              <a:t>apping.xml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Map HTTP Route to RouterProxy Config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Allows for multiple instances of RouterProxy per-WebServer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</a:t>
            </a:r>
            <a:r>
              <a:rPr lang="en" sz="1800"/>
              <a:t>outerproxy.yaml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Setup per-Device Addresses, Credentials, and Metadata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Define Command Groups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Define Device Groups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Customize UI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br>
              <a:rPr lang="en"/>
            </a:b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Apache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/etc/httpd/conf.d/routerproxy.conf</a:t>
            </a:r>
            <a:br>
              <a:rPr lang="en"/>
            </a:br>
            <a:endParaRPr/>
          </a:p>
        </p:txBody>
      </p:sp>
      <p:sp>
        <p:nvSpPr>
          <p:cNvPr id="136" name="Google Shape;136;p25"/>
          <p:cNvSpPr txBox="1"/>
          <p:nvPr/>
        </p:nvSpPr>
        <p:spPr>
          <a:xfrm>
            <a:off x="4110800" y="500925"/>
            <a:ext cx="4692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Alias /routerproxy /usr/share/grnoc/routerproxy/www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&lt;Directory /usr/share/grnoc/routerproxy/www/&gt;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Satisfy Any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Allow from all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AddHandler cgi-script .cgi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DirectoryIndex index.cgi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Options +ExecCGI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&lt;/Directory&gt;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br>
              <a:rPr lang="en"/>
            </a:b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HTTP Route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/etc/grnoc/routerproxy/mappings.xml</a:t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4110800" y="500925"/>
            <a:ext cx="4692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&lt;mappings version="1"&gt;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&lt;map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 regexp="^\/.*routerproxy"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 config_location="/etc/grnoc/routerproxy/routerproxy.yml" /&gt;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&lt;/mappings&gt;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Quick Terminology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Devices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Network devices to run commands against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Device Groups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Organize devices into visually distinguishable groups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Command Groups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Associate set of commands with devices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Exclude Groups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Type of Command Group made of regular expressions used to block subsets of commands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RouterProxy and Configuration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438" y="143900"/>
            <a:ext cx="6077128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Application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2390650"/>
            <a:ext cx="32340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/etc/grnoc/routerproxy/routerproxy.yaml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4110800" y="500925"/>
            <a:ext cx="46923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---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device_group: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- name:       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Routers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description: My Example Routers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  display:     1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- name:       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Switches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description: My Example Switches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  display:     1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Device Groups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838" y="152400"/>
            <a:ext cx="6077128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Application cont.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/etc/grnoc/routerproxy/routerproxy.yml</a:t>
            </a: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4110800" y="500925"/>
            <a:ext cx="46923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---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device: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- name:     	 mx960-1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address:  	 192.168.65.1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city:     	 Bloomington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state:        IN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device_group: Routers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type:     	 junos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method:   	 ssh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username: 	 username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password: 	 password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- name:     	 mx960-2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address:      192.168.65.2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city:         Bloomington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state:    	 IN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device_group: Switches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type:     	 junos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method:   	 ssh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username: 	 username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password: 	 password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64500" y="329850"/>
            <a:ext cx="7272300" cy="4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/>
              <a:t>Introduction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</a:t>
            </a:r>
            <a:r>
              <a:rPr lang="en"/>
              <a:t> Devices</a:t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838" y="160925"/>
            <a:ext cx="6077128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Application cont.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/etc/grnoc/routerproxy/routerproxy.yml</a:t>
            </a:r>
            <a:endParaRPr/>
          </a:p>
        </p:txBody>
      </p:sp>
      <p:sp>
        <p:nvSpPr>
          <p:cNvPr id="188" name="Google Shape;188;p33"/>
          <p:cNvSpPr txBox="1"/>
          <p:nvPr/>
        </p:nvSpPr>
        <p:spPr>
          <a:xfrm>
            <a:off x="4110800" y="500925"/>
            <a:ext cx="46923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---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command_group: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common: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ping count 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chassis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version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traceroute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router: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bgp neighbor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rip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route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switch: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arp interface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show interface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blocked: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"\?$"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Application cont.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/etc/grnoc/routerproxy/routerproxy.yml</a:t>
            </a:r>
            <a:endParaRPr/>
          </a:p>
        </p:txBody>
      </p:sp>
      <p:sp>
        <p:nvSpPr>
          <p:cNvPr id="195" name="Google Shape;195;p34"/>
          <p:cNvSpPr txBox="1"/>
          <p:nvPr/>
        </p:nvSpPr>
        <p:spPr>
          <a:xfrm>
            <a:off x="4110800" y="500925"/>
            <a:ext cx="46923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---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device: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- name: mx960-1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command_group: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	  - router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	  - common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exclude_group: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	  - blocked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- name: mx960-2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command_group: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	  - switch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	  - common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exclude_group: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- blocked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ith Command Groups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50" y="50225"/>
            <a:ext cx="7800904" cy="421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Application cont.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/etc/grnoc/routerproxy/routerproxy.yml</a:t>
            </a: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4110800" y="500925"/>
            <a:ext cx="4692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---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frontend: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dropdown: 	   0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help:     	   Additional help text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network_name: Example Network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noc_mail: 	   noc@example.net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noc_name: 	   Example Network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noc_site: 	   https://example.net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Frontend Customization</a:t>
            </a:r>
            <a:endParaRPr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838" y="152400"/>
            <a:ext cx="6077128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Application cont.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/etc/grnoc/routerproxy/routerproxy.yml</a:t>
            </a:r>
            <a:endParaRPr/>
          </a:p>
        </p:txBody>
      </p:sp>
      <p:sp>
        <p:nvSpPr>
          <p:cNvPr id="221" name="Google Shape;221;p38"/>
          <p:cNvSpPr txBox="1"/>
          <p:nvPr/>
        </p:nvSpPr>
        <p:spPr>
          <a:xfrm>
            <a:off x="4110800" y="500925"/>
            <a:ext cx="4692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---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general: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logging: 	  /var/log/routerproxy.log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max_lines:   2500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max_rate:	  25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max_timeout: 60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redact: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- (?&lt;=\+)\d+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311750" y="831175"/>
            <a:ext cx="6555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27" name="Google Shape;227;p39"/>
          <p:cNvSpPr txBox="1"/>
          <p:nvPr>
            <p:ph idx="1" type="body"/>
          </p:nvPr>
        </p:nvSpPr>
        <p:spPr>
          <a:xfrm>
            <a:off x="311700" y="2121425"/>
            <a:ext cx="4260300" cy="25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r>
              <a:rPr lang="en"/>
              <a:t> on Github: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https://github.com/GlobalNOC/routerproxy/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en"/>
            </a:br>
            <a:br>
              <a:rPr lang="en"/>
            </a:br>
            <a:r>
              <a:rPr lang="en"/>
              <a:t>Name: Jonathan Stout</a:t>
            </a:r>
            <a:br>
              <a:rPr lang="en"/>
            </a:br>
            <a:r>
              <a:rPr lang="en"/>
              <a:t>Email:  jonstout@globalnoc.iu.edu</a:t>
            </a:r>
            <a:br>
              <a:rPr lang="en"/>
            </a:br>
            <a:r>
              <a:rPr lang="en"/>
              <a:t>Slack:  jonstout</a:t>
            </a:r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714035"/>
            <a:ext cx="4088851" cy="97351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4572000" y="2121425"/>
            <a:ext cx="4260300" cy="25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why use it?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32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RouterProxy is a web-based tool used to run read-only CLI command against network devices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Exposes commands to the public for debugging connectivity issues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Allows for periodic polling of devices for accounting purposes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Example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3439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</a:t>
            </a:r>
            <a:r>
              <a:rPr lang="en"/>
              <a:t> Features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Multi-Vendor Support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Cisco, Juniper, HP and Many Others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Highly </a:t>
            </a:r>
            <a:r>
              <a:rPr lang="en" sz="1800"/>
              <a:t>Customizable Interface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Organize devices into visually distinguishable groups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Color interface for branding purposes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Custom site name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Custom </a:t>
            </a:r>
            <a:r>
              <a:rPr lang="en" sz="1600"/>
              <a:t>contact information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Multiple Connectivity Choices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Telnet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SSH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Decoupled Backend / Frontend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/>
              <a:t>Allows for scriptable queries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RouterProxy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API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curl -X GET -G \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https://localhost:8080/?method=submit \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-d "device=192.168.65.2" \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-d "command=traceroute" \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-d "arguments=8.8.8.8"  \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| sed 's/&amp;nbsp;/ /g'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.....................&gt; ping count 3 8.8.8.8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PING 8.8.8.8 (8.8.8.8): 56 data bytes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--- 8.8.8.8 ping statistics ---</a:t>
            </a:r>
            <a:br>
              <a:rPr lang="en" sz="12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3 packets transmitted, 0 packets received, 100% packet loss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GlobalNOC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 and remove devices from RouterProxy configuration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Assign command groups to devices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Keep device information like hostname and location up to date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64500" y="329850"/>
            <a:ext cx="7272300" cy="4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/>
              <a:t>Installation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Installation via RPM</a:t>
            </a:r>
            <a:endParaRPr/>
          </a:p>
        </p:txBody>
      </p:sp>
      <p:sp>
        <p:nvSpPr>
          <p:cNvPr id="112" name="Google Shape;112;p21"/>
          <p:cNvSpPr txBox="1"/>
          <p:nvPr>
            <p:ph idx="4294967295" type="body"/>
          </p:nvPr>
        </p:nvSpPr>
        <p:spPr>
          <a:xfrm>
            <a:off x="290475" y="1641575"/>
            <a:ext cx="85206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sudo tee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/etc/yum.repos.d/globalnoc-public-el7.repo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&lt;&lt;EOF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[globalnoc-public-el7]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name=GlobalNOC Public el7 - \$basearch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baseurl=</a:t>
            </a:r>
            <a:r>
              <a:rPr lang="en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https://repo-public.grnoc.iu.edu/repo/7/\$basearch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enabled=1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gpgcheck=1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gpgkey=</a:t>
            </a:r>
            <a:r>
              <a:rPr lang="en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https://repo-public.grnoc.iu.edu/repo/RPM-GPG-KEY-GRNOC7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 EOF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sudo yum makecache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[user@hostname]$ sudo yum install -y grnoc-routerproxy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